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35" r:id="rId3"/>
    <p:sldId id="257" r:id="rId4"/>
    <p:sldId id="258" r:id="rId5"/>
    <p:sldId id="260" r:id="rId6"/>
    <p:sldId id="261" r:id="rId7"/>
    <p:sldId id="262" r:id="rId8"/>
    <p:sldId id="266" r:id="rId9"/>
    <p:sldId id="267" r:id="rId10"/>
    <p:sldId id="269" r:id="rId11"/>
    <p:sldId id="270" r:id="rId12"/>
    <p:sldId id="271" r:id="rId13"/>
    <p:sldId id="272" r:id="rId14"/>
    <p:sldId id="274" r:id="rId15"/>
    <p:sldId id="277" r:id="rId16"/>
    <p:sldId id="279" r:id="rId17"/>
    <p:sldId id="280" r:id="rId18"/>
    <p:sldId id="281" r:id="rId19"/>
    <p:sldId id="275" r:id="rId20"/>
    <p:sldId id="276" r:id="rId21"/>
    <p:sldId id="282" r:id="rId22"/>
    <p:sldId id="283" r:id="rId23"/>
    <p:sldId id="284" r:id="rId24"/>
    <p:sldId id="285" r:id="rId25"/>
    <p:sldId id="289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6" r:id="rId35"/>
    <p:sldId id="303" r:id="rId36"/>
    <p:sldId id="300" r:id="rId37"/>
    <p:sldId id="301" r:id="rId38"/>
    <p:sldId id="302" r:id="rId39"/>
    <p:sldId id="304" r:id="rId40"/>
    <p:sldId id="305" r:id="rId41"/>
    <p:sldId id="290" r:id="rId42"/>
    <p:sldId id="307" r:id="rId43"/>
    <p:sldId id="308" r:id="rId44"/>
    <p:sldId id="309" r:id="rId45"/>
    <p:sldId id="310" r:id="rId46"/>
    <p:sldId id="311" r:id="rId47"/>
    <p:sldId id="312" r:id="rId48"/>
    <p:sldId id="316" r:id="rId49"/>
    <p:sldId id="313" r:id="rId50"/>
    <p:sldId id="314" r:id="rId51"/>
    <p:sldId id="322" r:id="rId52"/>
    <p:sldId id="323" r:id="rId53"/>
    <p:sldId id="324" r:id="rId54"/>
    <p:sldId id="325" r:id="rId55"/>
    <p:sldId id="334" r:id="rId56"/>
    <p:sldId id="315" r:id="rId57"/>
    <p:sldId id="317" r:id="rId58"/>
    <p:sldId id="318" r:id="rId59"/>
    <p:sldId id="319" r:id="rId60"/>
    <p:sldId id="320" r:id="rId61"/>
    <p:sldId id="326" r:id="rId62"/>
    <p:sldId id="327" r:id="rId63"/>
    <p:sldId id="328" r:id="rId64"/>
    <p:sldId id="336" r:id="rId65"/>
    <p:sldId id="338" r:id="rId66"/>
    <p:sldId id="337" r:id="rId67"/>
    <p:sldId id="329" r:id="rId68"/>
    <p:sldId id="331" r:id="rId69"/>
    <p:sldId id="332" r:id="rId70"/>
    <p:sldId id="339" r:id="rId71"/>
    <p:sldId id="342" r:id="rId72"/>
    <p:sldId id="343" r:id="rId73"/>
    <p:sldId id="341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0" autoAdjust="0"/>
    <p:restoredTop sz="82699" autoAdjust="0"/>
  </p:normalViewPr>
  <p:slideViewPr>
    <p:cSldViewPr>
      <p:cViewPr>
        <p:scale>
          <a:sx n="75" d="100"/>
          <a:sy n="75" d="100"/>
        </p:scale>
        <p:origin x="-172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5T09:35:32.279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B4AB-66F6-4E75-99C8-EDEC3EA0DC11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D44E-40CF-4902-81FC-82B591860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function Create(){</a:t>
            </a:r>
          </a:p>
          <a:p>
            <a:r>
              <a:rPr lang="en-US" altLang="ko-KR" dirty="0" smtClean="0"/>
              <a:t>		let account = web3.personal.newAccount("eth")</a:t>
            </a:r>
          </a:p>
          <a:p>
            <a:r>
              <a:rPr lang="en-US" altLang="ko-KR" dirty="0" smtClean="0"/>
              <a:t>		console.log("account: " , account);</a:t>
            </a:r>
          </a:p>
          <a:p>
            <a:r>
              <a:rPr lang="en-US" altLang="ko-KR" dirty="0" smtClean="0"/>
              <a:t>	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19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Deposit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계속 </a:t>
            </a:r>
            <a:r>
              <a:rPr lang="ko-KR" altLang="en-US" baseline="0" dirty="0" err="1" smtClean="0"/>
              <a:t>저금하는것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6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r>
              <a:rPr lang="ko-KR" altLang="en-US" dirty="0" smtClean="0"/>
              <a:t>에 파일 저장 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1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–day2 –</a:t>
            </a:r>
            <a:r>
              <a:rPr lang="en-US" altLang="ko-KR" dirty="0" err="1" smtClean="0"/>
              <a:t>dapp</a:t>
            </a:r>
            <a:r>
              <a:rPr lang="en-US" altLang="ko-KR" dirty="0" smtClean="0"/>
              <a:t> –start  </a:t>
            </a:r>
            <a:r>
              <a:rPr lang="ko-KR" altLang="en-US" dirty="0" smtClean="0"/>
              <a:t>다 복사 해서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클릭</a:t>
            </a:r>
            <a:r>
              <a:rPr lang="en-US" altLang="ko-KR" baseline="0" dirty="0" smtClean="0"/>
              <a:t> – use previous version </a:t>
            </a:r>
            <a:r>
              <a:rPr lang="ko-KR" altLang="en-US" baseline="0" dirty="0" smtClean="0"/>
              <a:t>후 코딩 </a:t>
            </a:r>
            <a:r>
              <a:rPr lang="ko-KR" altLang="en-US" baseline="0" dirty="0" err="1" smtClean="0"/>
              <a:t>붙여넣기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^0.4.18; </a:t>
            </a:r>
            <a:r>
              <a:rPr lang="ko-KR" altLang="en-US" dirty="0" smtClean="0"/>
              <a:t>중 옆쪽 클릭하여 가장 </a:t>
            </a:r>
            <a:r>
              <a:rPr lang="ko-KR" altLang="en-US" dirty="0" err="1" smtClean="0"/>
              <a:t>최신것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코딩을 제일 </a:t>
            </a:r>
            <a:r>
              <a:rPr lang="ko-KR" altLang="en-US" dirty="0" err="1" smtClean="0"/>
              <a:t>먼저한다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ko-KR" altLang="en-US" dirty="0" err="1" smtClean="0"/>
              <a:t>에러나면</a:t>
            </a:r>
            <a:r>
              <a:rPr lang="ko-KR" altLang="en-US" dirty="0" smtClean="0"/>
              <a:t> 컴파일러 버전 확인한다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Run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해주는것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보내는것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저장되는거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읽어오는것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스마트컨트랙트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Solidtiy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프로그램이름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함수이름은 아무거나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써도됌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저장하고싶으면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set(unit x) , get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사용자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뿌려줌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데이터값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아무것도 없으면 입력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못받음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있고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가로있고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heavy eternal humor blame valid leave have frozen another response omit alarm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메타마스크 비밀번호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Sum</a:t>
            </a:r>
            <a:r>
              <a:rPr lang="ko-KR" altLang="en-US" dirty="0" smtClean="0"/>
              <a:t>을 실행하여 </a:t>
            </a:r>
            <a:r>
              <a:rPr lang="en-US" altLang="ko-KR" dirty="0" smtClean="0"/>
              <a:t>Decoded output 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더한값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Web3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4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실행법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7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2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문법 알아보기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CA </a:t>
            </a:r>
            <a:r>
              <a:rPr lang="ko-KR" altLang="en-US" dirty="0" smtClean="0"/>
              <a:t>주소 </a:t>
            </a:r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어디배포되어있는지</a:t>
            </a:r>
            <a:r>
              <a:rPr lang="ko-KR" altLang="en-US" dirty="0" smtClean="0"/>
              <a:t> 위치 알려주는 용도</a:t>
            </a:r>
          </a:p>
          <a:p>
            <a:r>
              <a:rPr lang="en-US" altLang="ko-KR" dirty="0" smtClean="0"/>
              <a:t>ABI</a:t>
            </a:r>
            <a:r>
              <a:rPr lang="en-US" altLang="ko-KR" baseline="0" dirty="0" smtClean="0"/>
              <a:t> calling convention</a:t>
            </a:r>
            <a:r>
              <a:rPr lang="ko-KR" altLang="en-US" baseline="0" dirty="0" smtClean="0"/>
              <a:t>을 다룸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Abi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호환성 유지하면 라이브러리 유지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보수가 편해짐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1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1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5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3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9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4E852-D945-461E-9B37-A01D12A27A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블록체인 교육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9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11.25~11.28</a:t>
            </a:r>
          </a:p>
          <a:p>
            <a:r>
              <a:rPr lang="ko-KR" altLang="en-US" dirty="0" smtClean="0"/>
              <a:t>송진우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21259" r="16625" b="14511"/>
          <a:stretch/>
        </p:blipFill>
        <p:spPr bwMode="auto">
          <a:xfrm>
            <a:off x="179512" y="4581128"/>
            <a:ext cx="3544888" cy="19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3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1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591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4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3061" r="843" b="5374"/>
          <a:stretch/>
        </p:blipFill>
        <p:spPr bwMode="auto">
          <a:xfrm>
            <a:off x="-3634586" y="-1236574"/>
            <a:ext cx="13891874" cy="809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2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스케닝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9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3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871520" cy="442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암호화폐와 플랫폼 코인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Dapp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Web3.js ,HTML,Node.js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Solidty,Remix</a:t>
            </a:r>
            <a:r>
              <a:rPr lang="en-US" altLang="ko-KR" dirty="0" smtClean="0"/>
              <a:t> IDE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2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결제시스템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69269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스마트컨트렉트</a:t>
            </a:r>
            <a:r>
              <a:rPr lang="ko-KR" altLang="en-US" dirty="0" smtClean="0"/>
              <a:t> 없이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/>
          <a:stretch/>
        </p:blipFill>
        <p:spPr bwMode="auto">
          <a:xfrm>
            <a:off x="2195736" y="-99392"/>
            <a:ext cx="5377952" cy="2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0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 r="703" b="14930"/>
          <a:stretch/>
        </p:blipFill>
        <p:spPr bwMode="auto">
          <a:xfrm>
            <a:off x="461100" y="1628800"/>
            <a:ext cx="7945210" cy="337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4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Web –</a:t>
            </a:r>
            <a:r>
              <a:rPr lang="ko-KR" altLang="en-US" dirty="0" err="1" smtClean="0"/>
              <a:t>이더리움</a:t>
            </a:r>
            <a:r>
              <a:rPr lang="en-US" altLang="ko-KR" dirty="0" err="1" smtClean="0"/>
              <a:t>geth-blockcain</a:t>
            </a:r>
            <a:r>
              <a:rPr lang="en-US" altLang="ko-KR" dirty="0" smtClean="0"/>
              <a:t> node</a:t>
            </a:r>
          </a:p>
          <a:p>
            <a:pPr marL="0" indent="0">
              <a:buNone/>
            </a:pPr>
            <a:r>
              <a:rPr lang="en-US" altLang="ko-KR" dirty="0" smtClean="0"/>
              <a:t>Web3.js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원격접속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76672"/>
            <a:ext cx="6048672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" r="22344" b="16528"/>
          <a:stretch/>
        </p:blipFill>
        <p:spPr bwMode="auto">
          <a:xfrm>
            <a:off x="1043608" y="1628800"/>
            <a:ext cx="7177720" cy="403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6" t="-61633" r="-5778" b="24834"/>
          <a:stretch/>
        </p:blipFill>
        <p:spPr bwMode="auto">
          <a:xfrm>
            <a:off x="-108520" y="-387424"/>
            <a:ext cx="914400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2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4" y="11482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5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465168" cy="419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-7079" r="6703" b="7079"/>
          <a:stretch/>
        </p:blipFill>
        <p:spPr bwMode="auto">
          <a:xfrm>
            <a:off x="179512" y="548680"/>
            <a:ext cx="8762720" cy="529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7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페북의</a:t>
            </a:r>
            <a:r>
              <a:rPr lang="ko-KR" altLang="en-US" dirty="0" smtClean="0"/>
              <a:t> 화폐 </a:t>
            </a:r>
            <a:r>
              <a:rPr lang="ko-KR" altLang="en-US" dirty="0" err="1" smtClean="0"/>
              <a:t>리브라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개인들의 연대에 의해 발권되는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비트코인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이더리움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기업들이 연합해 중앙화된 전자화폐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국가주도 중앙은행이 발행하는 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중국 </a:t>
            </a:r>
            <a:r>
              <a:rPr lang="en-US" altLang="ko-KR" dirty="0" smtClean="0"/>
              <a:t>CBDC(</a:t>
            </a:r>
            <a:r>
              <a:rPr lang="en-US" altLang="ko-KR" i="1" dirty="0"/>
              <a:t>Central Bank Digital </a:t>
            </a:r>
            <a:r>
              <a:rPr lang="en-US" altLang="ko-KR" i="1" dirty="0" smtClean="0"/>
              <a:t>Currency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리브라와</a:t>
            </a:r>
            <a:r>
              <a:rPr lang="ko-KR" altLang="en-US" dirty="0" smtClean="0"/>
              <a:t> 중국의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연관이 많다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중앙집권적 화폐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리브라는</a:t>
            </a:r>
            <a:r>
              <a:rPr lang="ko-KR" altLang="en-US" dirty="0" smtClean="0"/>
              <a:t> 사기업이지만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중앙은행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351574" cy="469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7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72" y="212023"/>
            <a:ext cx="9131256" cy="12682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2" y="1352262"/>
            <a:ext cx="9131256" cy="502184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0" y="1408846"/>
            <a:ext cx="8103886" cy="455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6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"/>
          <a:stretch/>
        </p:blipFill>
        <p:spPr bwMode="auto">
          <a:xfrm>
            <a:off x="683568" y="1196752"/>
            <a:ext cx="8049978" cy="457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52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 r="25000" b="7679"/>
          <a:stretch/>
        </p:blipFill>
        <p:spPr bwMode="auto">
          <a:xfrm>
            <a:off x="1259632" y="1484784"/>
            <a:ext cx="6791580" cy="449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70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/>
              <a:t>console.log('</a:t>
            </a:r>
            <a:r>
              <a:rPr lang="en-US" altLang="ko-KR" dirty="0" err="1"/>
              <a:t>git</a:t>
            </a:r>
            <a:r>
              <a:rPr lang="en-US" altLang="ko-KR" dirty="0"/>
              <a:t> tests');</a:t>
            </a:r>
          </a:p>
          <a:p>
            <a:r>
              <a:rPr lang="en-US" altLang="ko-KR" dirty="0"/>
              <a:t>body('1');</a:t>
            </a:r>
          </a:p>
          <a:p>
            <a:r>
              <a:rPr lang="en-US" altLang="ko-KR" dirty="0"/>
              <a:t>/*</a:t>
            </a:r>
            <a:endParaRPr lang="ko-KR" altLang="en-US" dirty="0"/>
          </a:p>
          <a:p>
            <a:r>
              <a:rPr lang="en-US" altLang="ko-KR" dirty="0" err="1"/>
              <a:t>gith</a:t>
            </a:r>
            <a:r>
              <a:rPr lang="en-US" altLang="ko-KR" dirty="0"/>
              <a:t> add </a:t>
            </a:r>
            <a:r>
              <a:rPr lang="ko-KR" altLang="en-US" dirty="0"/>
              <a:t>더하다</a:t>
            </a:r>
          </a:p>
          <a:p>
            <a:r>
              <a:rPr lang="en-US" altLang="ko-KR" dirty="0" err="1"/>
              <a:t>gih</a:t>
            </a:r>
            <a:r>
              <a:rPr lang="en-US" altLang="ko-KR" dirty="0"/>
              <a:t> commit </a:t>
            </a:r>
            <a:r>
              <a:rPr lang="ko-KR" altLang="en-US" dirty="0"/>
              <a:t>상태가 어떤지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status </a:t>
            </a:r>
            <a:r>
              <a:rPr lang="ko-KR" altLang="en-US" dirty="0" err="1"/>
              <a:t>여기있는지</a:t>
            </a:r>
            <a:r>
              <a:rPr lang="ko-KR" altLang="en-US" dirty="0"/>
              <a:t> 파일변환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clone </a:t>
            </a:r>
            <a:r>
              <a:rPr lang="ko-KR" altLang="en-US" dirty="0"/>
              <a:t>복사</a:t>
            </a:r>
          </a:p>
          <a:p>
            <a:r>
              <a:rPr lang="en-US" altLang="ko-KR" dirty="0" err="1"/>
              <a:t>ls</a:t>
            </a:r>
            <a:r>
              <a:rPr lang="en-US" altLang="ko-KR" dirty="0"/>
              <a:t> &gt;list</a:t>
            </a:r>
            <a:endParaRPr lang="ko-KR" altLang="en-US" dirty="0"/>
          </a:p>
          <a:p>
            <a:r>
              <a:rPr lang="en-US" altLang="ko-KR" dirty="0"/>
              <a:t>vi test1.txt </a:t>
            </a:r>
            <a:r>
              <a:rPr lang="ko-KR" altLang="en-US" dirty="0"/>
              <a:t>방문</a:t>
            </a:r>
          </a:p>
          <a:p>
            <a:r>
              <a:rPr lang="en-US" altLang="ko-KR" dirty="0"/>
              <a:t>cd ~/Desktop </a:t>
            </a:r>
            <a:r>
              <a:rPr lang="ko-KR" altLang="en-US" dirty="0" err="1"/>
              <a:t>들어오는것</a:t>
            </a:r>
            <a:endParaRPr lang="ko-KR" altLang="en-US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 pull origin </a:t>
            </a:r>
            <a:r>
              <a:rPr lang="en-US" altLang="ko-KR" dirty="0" err="1"/>
              <a:t>matser</a:t>
            </a:r>
            <a:r>
              <a:rPr lang="en-US" altLang="ko-KR" dirty="0"/>
              <a:t> </a:t>
            </a:r>
            <a:r>
              <a:rPr lang="ko-KR" altLang="en-US" dirty="0"/>
              <a:t>서버 </a:t>
            </a:r>
            <a:r>
              <a:rPr lang="ko-KR" altLang="en-US" dirty="0" err="1"/>
              <a:t>저장하기전</a:t>
            </a:r>
            <a:r>
              <a:rPr lang="ko-KR" altLang="en-US" dirty="0"/>
              <a:t> 먼저 시작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 push origin master </a:t>
            </a:r>
            <a:r>
              <a:rPr lang="ko-KR" altLang="en-US" dirty="0" err="1"/>
              <a:t>깃허브에서</a:t>
            </a:r>
            <a:r>
              <a:rPr lang="ko-KR" altLang="en-US" dirty="0"/>
              <a:t> </a:t>
            </a:r>
            <a:r>
              <a:rPr lang="ko-KR" altLang="en-US" dirty="0" err="1"/>
              <a:t>넘겨주는것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1.git bash </a:t>
            </a:r>
            <a:r>
              <a:rPr lang="ko-KR" altLang="en-US" dirty="0"/>
              <a:t>먼저 </a:t>
            </a:r>
            <a:r>
              <a:rPr lang="ko-KR" altLang="en-US" dirty="0" err="1"/>
              <a:t>시작들어오기</a:t>
            </a:r>
            <a:endParaRPr lang="ko-KR" altLang="en-US" dirty="0"/>
          </a:p>
          <a:p>
            <a:r>
              <a:rPr lang="en-US" altLang="ko-KR" dirty="0"/>
              <a:t>2.git status </a:t>
            </a:r>
            <a:r>
              <a:rPr lang="ko-KR" altLang="en-US" dirty="0"/>
              <a:t>상황확인 </a:t>
            </a:r>
            <a:r>
              <a:rPr lang="ko-KR" altLang="en-US" dirty="0" err="1"/>
              <a:t>새파일</a:t>
            </a:r>
            <a:r>
              <a:rPr lang="ko-KR" altLang="en-US" dirty="0"/>
              <a:t> 인식 확인</a:t>
            </a:r>
          </a:p>
          <a:p>
            <a:r>
              <a:rPr lang="en-US" altLang="ko-KR" dirty="0"/>
              <a:t>3.git add* </a:t>
            </a:r>
            <a:r>
              <a:rPr lang="ko-KR" altLang="en-US" dirty="0" err="1"/>
              <a:t>모든파일</a:t>
            </a:r>
            <a:r>
              <a:rPr lang="ko-KR" altLang="en-US" dirty="0"/>
              <a:t> 확인</a:t>
            </a:r>
          </a:p>
          <a:p>
            <a:r>
              <a:rPr lang="en-US" altLang="ko-KR" dirty="0"/>
              <a:t>4.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48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64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프로그래</a:t>
            </a:r>
            <a:r>
              <a:rPr lang="ko-KR" altLang="en-US" dirty="0"/>
              <a:t>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옛날버전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3720074" cy="20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685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7944544" cy="44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474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14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84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smtClean="0"/>
              <a:t>탈 중앙화된 암호화 화폐이자 결제시스템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히피 </a:t>
            </a:r>
            <a:r>
              <a:rPr lang="ko-KR" altLang="en-US" sz="1600" dirty="0" err="1" smtClean="0"/>
              <a:t>사이퍼</a:t>
            </a:r>
            <a:r>
              <a:rPr lang="ko-KR" altLang="en-US" sz="1600" dirty="0" smtClean="0"/>
              <a:t> 펑크로 인해 </a:t>
            </a:r>
            <a:r>
              <a:rPr lang="ko-KR" altLang="en-US" sz="1600" dirty="0" err="1" smtClean="0"/>
              <a:t>오게됨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개인 자유 프라이버시 보호를 중시를 위해서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사이버펑크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가상현실</a:t>
            </a:r>
            <a:r>
              <a:rPr lang="en-US" altLang="ko-KR" sz="1600" dirty="0" smtClean="0"/>
              <a:t>+</a:t>
            </a:r>
            <a:r>
              <a:rPr lang="ko-KR" altLang="en-US" sz="1600" dirty="0" smtClean="0"/>
              <a:t>반항적 패션 경향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약자에게 프라이버시를 강자에게 투명성을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err="1" smtClean="0"/>
              <a:t>암호학</a:t>
            </a:r>
            <a:r>
              <a:rPr lang="ko-KR" altLang="en-US" sz="1600" dirty="0" smtClean="0"/>
              <a:t> 기술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익명성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7869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31541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97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66"/>
          <a:stretch/>
        </p:blipFill>
        <p:spPr bwMode="auto">
          <a:xfrm>
            <a:off x="1403648" y="404664"/>
            <a:ext cx="6812576" cy="55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03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159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776" y="-38742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05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412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255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26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Application</a:t>
            </a:r>
            <a:r>
              <a:rPr lang="ko-KR" altLang="en-US" sz="1600" dirty="0"/>
              <a:t>간 </a:t>
            </a:r>
            <a:r>
              <a:rPr lang="en-US" altLang="ko-KR" sz="1600" dirty="0"/>
              <a:t>binary </a:t>
            </a:r>
            <a:r>
              <a:rPr lang="ko-KR" altLang="en-US" sz="1600" dirty="0"/>
              <a:t>데이터를 어떻게 교환해야 하는지 다음과 같은 규칙들을 정한다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 타입과 정렬 방법</a:t>
            </a:r>
          </a:p>
          <a:p>
            <a:r>
              <a:rPr lang="ko-KR" altLang="en-US" sz="1600" dirty="0"/>
              <a:t>함수 호출 시 인수 및 결과에 대해 레지스터 교환 방법</a:t>
            </a:r>
          </a:p>
          <a:p>
            <a:r>
              <a:rPr lang="ko-KR" altLang="en-US" sz="1600" dirty="0"/>
              <a:t>시스템 콜 호출 방법</a:t>
            </a:r>
          </a:p>
          <a:p>
            <a:r>
              <a:rPr lang="ko-KR" altLang="en-US" sz="1600" dirty="0"/>
              <a:t>프로그램 코드의 시작과 데이터에 대한 초기화 방법</a:t>
            </a:r>
          </a:p>
          <a:p>
            <a:r>
              <a:rPr lang="ko-KR" altLang="en-US" sz="1600" dirty="0"/>
              <a:t>파일 교환 방법</a:t>
            </a:r>
            <a:r>
              <a:rPr lang="en-US" altLang="ko-KR" sz="1600" dirty="0"/>
              <a:t>(ELF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 smtClean="0"/>
              <a:t>	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3584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인증 기관</a:t>
            </a:r>
            <a:r>
              <a:rPr lang="en-US" altLang="ko-KR" sz="1600" b="1" dirty="0"/>
              <a:t>(CA)</a:t>
            </a:r>
            <a:endParaRPr lang="ko-KR" altLang="en-US" sz="1600" dirty="0"/>
          </a:p>
          <a:p>
            <a:r>
              <a:rPr lang="ko-KR" altLang="en-US" sz="1600" b="1" dirty="0"/>
              <a:t>최종 </a:t>
            </a:r>
            <a:r>
              <a:rPr lang="ko-KR" altLang="en-US" sz="1600" b="1" dirty="0" err="1"/>
              <a:t>엔터티인</a:t>
            </a:r>
            <a:r>
              <a:rPr lang="ko-KR" altLang="en-US" sz="1600" b="1" dirty="0"/>
              <a:t> 사용자나 다른 인증 기관에 속한 공개 키의 신뢰성을 입증하고 보증하는 책임 기관입니다</a:t>
            </a:r>
            <a:r>
              <a:rPr lang="en-US" altLang="ko-KR" sz="1600" b="1" dirty="0"/>
              <a:t>. </a:t>
            </a:r>
            <a:r>
              <a:rPr lang="ko-KR" altLang="en-US" sz="1600" b="1" dirty="0"/>
              <a:t>인증 기관은 서명된 인증서를 통해 공개 키를 고유 이름에 연결하고 인증서 일련 번호와 인증서 해지를 관리하는 등의 작업을 수행합니다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r>
              <a:rPr lang="ko-KR" altLang="en-US" sz="1600" b="1" dirty="0"/>
              <a:t>관련 항목</a:t>
            </a:r>
            <a:r>
              <a:rPr lang="en-US" altLang="ko-KR" sz="1600" b="1" dirty="0"/>
              <a:t>: </a:t>
            </a:r>
            <a:r>
              <a:rPr lang="ko-KR" altLang="en-US" sz="1600" b="1" dirty="0"/>
              <a:t>인증서</a:t>
            </a:r>
            <a:r>
              <a:rPr lang="en-US" altLang="ko-KR" sz="1600" b="1" dirty="0" smtClean="0"/>
              <a:t>;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415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" y="980728"/>
            <a:ext cx="896099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18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프로그래밍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블록체인 탐색기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투표시스템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토큰 시스템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이력관리 시스템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0476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Bank </a:t>
            </a:r>
            <a:r>
              <a:rPr lang="ko-KR" altLang="en-US" dirty="0" smtClean="0"/>
              <a:t>이용한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00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882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큐알코드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63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981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904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542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BANK DAPP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85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18196" r="25706" b="13568"/>
          <a:stretch/>
        </p:blipFill>
        <p:spPr bwMode="auto">
          <a:xfrm>
            <a:off x="1547664" y="1412776"/>
            <a:ext cx="6282466" cy="467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011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19137" r="23677" b="11372"/>
          <a:stretch/>
        </p:blipFill>
        <p:spPr bwMode="auto">
          <a:xfrm>
            <a:off x="1115616" y="1484784"/>
            <a:ext cx="6583680" cy="476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19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9040" r="24596" b="6249"/>
          <a:stretch/>
        </p:blipFill>
        <p:spPr bwMode="auto">
          <a:xfrm>
            <a:off x="899592" y="1700808"/>
            <a:ext cx="7413976" cy="468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725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" t="8314" r="16751" b="5726"/>
          <a:stretch/>
        </p:blipFill>
        <p:spPr bwMode="auto">
          <a:xfrm>
            <a:off x="755576" y="1726602"/>
            <a:ext cx="7399664" cy="432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28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Client(web) html –server(node.js)-DB(</a:t>
            </a:r>
            <a:r>
              <a:rPr lang="en-US" altLang="ko-KR" dirty="0" err="1" smtClean="0"/>
              <a:t>mongdb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오늘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c:/workspace</a:t>
            </a:r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ko-KR" altLang="en-US" dirty="0" err="1" smtClean="0"/>
              <a:t>뒤에홈페이지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\ </a:t>
            </a:r>
            <a:r>
              <a:rPr lang="ko-KR" altLang="en-US" dirty="0" smtClean="0"/>
              <a:t>경로이동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npm</a:t>
            </a:r>
            <a:r>
              <a:rPr lang="en-US" altLang="ko-KR" dirty="0" smtClean="0"/>
              <a:t> I </a:t>
            </a:r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node index </a:t>
            </a:r>
            <a:r>
              <a:rPr lang="ko-KR" altLang="en-US" dirty="0" smtClean="0"/>
              <a:t>실행패키지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후 </a:t>
            </a:r>
            <a:r>
              <a:rPr lang="en-US" altLang="ko-KR" dirty="0" smtClean="0"/>
              <a:t>localhost:3000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97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r="26412" b="17960"/>
          <a:stretch/>
        </p:blipFill>
        <p:spPr bwMode="auto">
          <a:xfrm>
            <a:off x="683568" y="1696232"/>
            <a:ext cx="7868384" cy="468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1" r="25000" b="30196"/>
          <a:stretch/>
        </p:blipFill>
        <p:spPr bwMode="auto">
          <a:xfrm>
            <a:off x="467544" y="1916832"/>
            <a:ext cx="8329640" cy="380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01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/>
              <a:t>event </a:t>
            </a:r>
            <a:r>
              <a:rPr lang="en-US" altLang="ko-KR" dirty="0" smtClean="0"/>
              <a:t>Instructor(</a:t>
            </a:r>
          </a:p>
          <a:p>
            <a:r>
              <a:rPr lang="en-US" altLang="ko-KR" dirty="0" smtClean="0"/>
              <a:t>string pro</a:t>
            </a:r>
          </a:p>
          <a:p>
            <a:r>
              <a:rPr lang="en-US" altLang="ko-KR" dirty="0" smtClean="0"/>
              <a:t>);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emit Instructor(pro); </a:t>
            </a:r>
            <a:r>
              <a:rPr lang="ko-KR" altLang="en-US" dirty="0" err="1" smtClean="0"/>
              <a:t>던저주기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404664"/>
            <a:ext cx="10248800" cy="576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9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 smtClean="0"/>
              <a:t>myStruct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{        </a:t>
            </a:r>
            <a:r>
              <a:rPr lang="en-US" altLang="ko-KR" dirty="0" err="1"/>
              <a:t>uint</a:t>
            </a:r>
            <a:r>
              <a:rPr lang="en-US" altLang="ko-KR" dirty="0"/>
              <a:t>   number;       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productName</a:t>
            </a:r>
            <a:r>
              <a:rPr lang="en-US" altLang="ko-KR" dirty="0"/>
              <a:t>;       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locaton</a:t>
            </a:r>
            <a:r>
              <a:rPr lang="en-US" altLang="ko-KR" dirty="0"/>
              <a:t>;        </a:t>
            </a:r>
            <a:endParaRPr lang="en-US" altLang="ko-KR" dirty="0" smtClean="0"/>
          </a:p>
          <a:p>
            <a:r>
              <a:rPr lang="en-US" altLang="ko-KR" dirty="0" err="1" smtClean="0"/>
              <a:t>uint</a:t>
            </a:r>
            <a:r>
              <a:rPr lang="en-US" altLang="ko-KR" dirty="0" smtClean="0"/>
              <a:t> </a:t>
            </a:r>
            <a:r>
              <a:rPr lang="en-US" altLang="ko-KR" dirty="0"/>
              <a:t>timestamp;   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ko-KR" altLang="en-US" dirty="0" smtClean="0"/>
              <a:t>구조체 많이 사용하기 바람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275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66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72558" cy="45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314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652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// </a:t>
            </a:r>
            <a:r>
              <a:rPr lang="ko-KR" altLang="en-US" dirty="0"/>
              <a:t>원래 테이블 지우기</a:t>
            </a:r>
          </a:p>
          <a:p>
            <a:r>
              <a:rPr lang="ko-KR" altLang="en-US" dirty="0"/>
              <a:t>			</a:t>
            </a:r>
            <a:r>
              <a:rPr lang="en-US" altLang="ko-KR" dirty="0" err="1"/>
              <a:t>var</a:t>
            </a:r>
            <a:r>
              <a:rPr lang="en-US" altLang="ko-KR" dirty="0"/>
              <a:t> Parent =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("table1");</a:t>
            </a:r>
          </a:p>
          <a:p>
            <a:r>
              <a:rPr lang="en-US" altLang="ko-KR" dirty="0"/>
              <a:t>			while (</a:t>
            </a:r>
            <a:r>
              <a:rPr lang="en-US" altLang="ko-KR" dirty="0" err="1"/>
              <a:t>Parent.hasChildNodes</a:t>
            </a:r>
            <a:r>
              <a:rPr lang="en-US" altLang="ko-KR" dirty="0"/>
              <a:t>())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Parent.removeChild</a:t>
            </a:r>
            <a:r>
              <a:rPr lang="en-US" altLang="ko-KR" dirty="0"/>
              <a:t>(</a:t>
            </a:r>
            <a:r>
              <a:rPr lang="en-US" altLang="ko-KR" dirty="0" err="1"/>
              <a:t>Parent.firstChild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		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844824"/>
            <a:ext cx="3890832" cy="48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5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49170" cy="419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78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8102" r="22057" b="4978"/>
          <a:stretch/>
        </p:blipFill>
        <p:spPr bwMode="auto">
          <a:xfrm>
            <a:off x="611560" y="1340768"/>
            <a:ext cx="7838522" cy="491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r="43613" b="30085"/>
          <a:stretch/>
        </p:blipFill>
        <p:spPr bwMode="auto">
          <a:xfrm>
            <a:off x="1115616" y="1340768"/>
            <a:ext cx="6874695" cy="47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6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88604" cy="477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0562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"/>
          <a:stretch/>
        </p:blipFill>
        <p:spPr bwMode="auto">
          <a:xfrm>
            <a:off x="0" y="0"/>
            <a:ext cx="119583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37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40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67544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35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1000" b="8148"/>
          <a:stretch/>
        </p:blipFill>
        <p:spPr bwMode="auto">
          <a:xfrm>
            <a:off x="395536" y="1862832"/>
            <a:ext cx="7797274" cy="39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32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7667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949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439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5151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73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3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0" t="2896" r="4337" b="18045"/>
          <a:stretch/>
        </p:blipFill>
        <p:spPr bwMode="auto">
          <a:xfrm>
            <a:off x="-1260648" y="17955"/>
            <a:ext cx="11857348" cy="614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8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394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88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415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69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4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번 수정하여 </a:t>
            </a:r>
            <a:r>
              <a:rPr lang="ko-KR" altLang="en-US" dirty="0" err="1" smtClean="0"/>
              <a:t>붙여넣음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r="3912" b="4968"/>
          <a:stretch/>
        </p:blipFill>
        <p:spPr bwMode="auto">
          <a:xfrm>
            <a:off x="-252536" y="1411120"/>
            <a:ext cx="9536630" cy="511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482</Words>
  <Application>Microsoft Office PowerPoint</Application>
  <PresentationFormat>화면 슬라이드 쇼(4:3)</PresentationFormat>
  <Paragraphs>172</Paragraphs>
  <Slides>85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Office 테마</vt:lpstr>
      <vt:lpstr> 블록체인 교육  9주차 </vt:lpstr>
      <vt:lpstr>목차</vt:lpstr>
      <vt:lpstr>페북의 화폐 리브라</vt:lpstr>
      <vt:lpstr>비트코인</vt:lpstr>
      <vt:lpstr>DApp</vt:lpstr>
      <vt:lpstr>프로젝트 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스케닝</vt:lpstr>
      <vt:lpstr>PowerPoint 프레젠테이션</vt:lpstr>
      <vt:lpstr>PowerPoint 프레젠테이션</vt:lpstr>
      <vt:lpstr>PowerPoint 프레젠테이션</vt:lpstr>
      <vt:lpstr>결제시스템 만들기</vt:lpstr>
      <vt:lpstr>PowerPoint 프레젠테이션</vt:lpstr>
      <vt:lpstr>스마트컨트랙트</vt:lpstr>
      <vt:lpstr>PowerPoint 프레젠테이션</vt:lpstr>
      <vt:lpstr>PowerPoint 프레젠테이션</vt:lpstr>
      <vt:lpstr>PowerPoint 프레젠테이션</vt:lpstr>
      <vt:lpstr>Geth 설치완료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스마트컨트랙트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ABI</vt:lpstr>
      <vt:lpstr>CA</vt:lpstr>
      <vt:lpstr>PowerPoint 프레젠테이션</vt:lpstr>
      <vt:lpstr>Bank 이용한</vt:lpstr>
      <vt:lpstr>큐알코드</vt:lpstr>
      <vt:lpstr>PowerPoint 프레젠테이션</vt:lpstr>
      <vt:lpstr>PowerPoint 프레젠테이션</vt:lpstr>
      <vt:lpstr>PowerPoint 프레젠테이션</vt:lpstr>
      <vt:lpstr>BANK DAPP</vt:lpstr>
      <vt:lpstr>PowerPoint 프레젠테이션</vt:lpstr>
      <vt:lpstr>PowerPoint 프레젠테이션</vt:lpstr>
      <vt:lpstr>counter</vt:lpstr>
      <vt:lpstr>event</vt:lpstr>
      <vt:lpstr>product</vt:lpstr>
      <vt:lpstr>Start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2019.11.25</dc:title>
  <dc:creator>LG</dc:creator>
  <cp:lastModifiedBy>LG</cp:lastModifiedBy>
  <cp:revision>180</cp:revision>
  <dcterms:created xsi:type="dcterms:W3CDTF">2019-11-25T00:35:20Z</dcterms:created>
  <dcterms:modified xsi:type="dcterms:W3CDTF">2019-11-29T02:58:05Z</dcterms:modified>
</cp:coreProperties>
</file>